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sldIdLst>
    <p:sldId id="267" r:id="rId2"/>
    <p:sldId id="268" r:id="rId3"/>
    <p:sldId id="269" r:id="rId4"/>
    <p:sldId id="270" r:id="rId5"/>
    <p:sldId id="271" r:id="rId6"/>
    <p:sldId id="272" r:id="rId7"/>
    <p:sldId id="273" r:id="rId8"/>
    <p:sldId id="274" r:id="rId9"/>
    <p:sldId id="27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89" d="100"/>
          <a:sy n="89" d="100"/>
        </p:scale>
        <p:origin x="-1428" y="-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85AC8F-52F9-470A-A270-BDA413844BDF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134BDC-9900-4600-9550-771209A3F19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34BDC-9900-4600-9550-771209A3F195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0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0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0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advTm="10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Tm="10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Tm="10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Tm="10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Tm="10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0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Tm="10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Tm="10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advTm="1000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Admin\Desktop\по работе\для слайдов\Книги клипарт\9123974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071546"/>
            <a:ext cx="8229600" cy="487663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23 </a:t>
            </a:r>
            <a:r>
              <a:rPr lang="kk-KZ" sz="3000" b="1" dirty="0" smtClean="0">
                <a:latin typeface="Times New Roman" pitchFamily="18" charset="0"/>
                <a:cs typeface="Times New Roman" pitchFamily="18" charset="0"/>
              </a:rPr>
              <a:t>сәуір 2015 жылы </a:t>
            </a:r>
            <a:endParaRPr lang="ru-RU" sz="3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   ҚҚЭУ 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3000" b="1" dirty="0" err="1" smtClean="0">
                <a:latin typeface="Times New Roman" pitchFamily="18" charset="0"/>
                <a:cs typeface="Times New Roman" pitchFamily="18" charset="0"/>
              </a:rPr>
              <a:t>дің кітапхана</a:t>
            </a:r>
            <a:r>
              <a:rPr lang="kk-KZ" sz="3000" b="1" dirty="0" smtClean="0">
                <a:latin typeface="Times New Roman" pitchFamily="18" charset="0"/>
                <a:cs typeface="Times New Roman" pitchFamily="18" charset="0"/>
              </a:rPr>
              <a:t>сын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да </a:t>
            </a:r>
            <a:r>
              <a:rPr lang="ru-RU" sz="3000" b="1" dirty="0" err="1" smtClean="0">
                <a:latin typeface="Times New Roman" pitchFamily="18" charset="0"/>
                <a:cs typeface="Times New Roman" pitchFamily="18" charset="0"/>
              </a:rPr>
              <a:t>Дүниежүзілік кітап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 err="1" smtClean="0">
                <a:latin typeface="Times New Roman" pitchFamily="18" charset="0"/>
                <a:cs typeface="Times New Roman" pitchFamily="18" charset="0"/>
              </a:rPr>
              <a:t>және авторлық құқық күні</a:t>
            </a:r>
            <a:r>
              <a:rPr lang="kk-KZ" sz="3000" b="1" dirty="0" smtClean="0">
                <a:latin typeface="Times New Roman" pitchFamily="18" charset="0"/>
                <a:cs typeface="Times New Roman" pitchFamily="18" charset="0"/>
              </a:rPr>
              <a:t>не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 err="1" smtClean="0">
                <a:latin typeface="Times New Roman" pitchFamily="18" charset="0"/>
                <a:cs typeface="Times New Roman" pitchFamily="18" charset="0"/>
              </a:rPr>
              <a:t>арналған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3000" b="1" dirty="0" smtClean="0">
                <a:latin typeface="Times New Roman" pitchFamily="18" charset="0"/>
                <a:cs typeface="Times New Roman" pitchFamily="18" charset="0"/>
              </a:rPr>
              <a:t> мерекесі </a:t>
            </a:r>
            <a:r>
              <a:rPr lang="ru-RU" sz="3000" b="1" dirty="0" err="1" smtClean="0">
                <a:latin typeface="Times New Roman" pitchFamily="18" charset="0"/>
                <a:cs typeface="Times New Roman" pitchFamily="18" charset="0"/>
              </a:rPr>
              <a:t>ата</a:t>
            </a:r>
            <a:r>
              <a:rPr lang="kk-KZ" sz="3000" b="1" dirty="0" smtClean="0">
                <a:latin typeface="Times New Roman" pitchFamily="18" charset="0"/>
                <a:cs typeface="Times New Roman" pitchFamily="18" charset="0"/>
              </a:rPr>
              <a:t>лы</a:t>
            </a:r>
            <a:r>
              <a:rPr lang="ru-RU" sz="3000" b="1" dirty="0" err="1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 err="1" smtClean="0">
                <a:latin typeface="Times New Roman" pitchFamily="18" charset="0"/>
                <a:cs typeface="Times New Roman" pitchFamily="18" charset="0"/>
              </a:rPr>
              <a:t>өтті.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kk-KZ" sz="3000" b="1" dirty="0" smtClean="0">
                <a:latin typeface="Times New Roman" pitchFamily="18" charset="0"/>
                <a:cs typeface="Times New Roman" pitchFamily="18" charset="0"/>
              </a:rPr>
              <a:t>23 апреля 2015 года</a:t>
            </a:r>
            <a:endParaRPr lang="ru-RU" sz="3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  в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библиотеке 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КЭУК прошел праздник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, посвященный Всемирному дню книги и авторского 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права.  </a:t>
            </a:r>
            <a:endParaRPr lang="ru-RU" sz="3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3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1430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«О</a:t>
            </a:r>
            <a:r>
              <a:rPr lang="kk-KZ" sz="48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қуға, алға</a:t>
            </a:r>
            <a:r>
              <a:rPr lang="ru-RU" sz="48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»</a:t>
            </a:r>
            <a:br>
              <a:rPr lang="ru-RU" sz="48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48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«Вперед, к чтению»</a:t>
            </a:r>
            <a:endParaRPr lang="ru-RU" sz="48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10000"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Admin\Desktop\по работе\для слайдов\1383568647_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Содержимое 3" descr="\\192.168.2.10\Foto\2015 г\4-апрель\23.04.2015-библиотека книги\DSC05685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714488"/>
            <a:ext cx="4214842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0" rev="600000"/>
            </a:camera>
            <a:lightRig rig="threePt" dir="t"/>
          </a:scene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8687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</a:t>
            </a:r>
            <a:r>
              <a:rPr lang="ru-RU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Кітап</a:t>
            </a:r>
            <a: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дефилесі</a:t>
            </a:r>
            <a: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» </a:t>
            </a:r>
            <a:b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«Книжное дефиле»</a:t>
            </a:r>
            <a:endParaRPr lang="ru-RU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Рисунок 4" descr="\\192.168.2.10\Foto\2015 г\4-апрель\23.04.2015-библиотека книги\DSC0568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3071810"/>
            <a:ext cx="4143372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0" rev="20999999"/>
            </a:camera>
            <a:lightRig rig="threePt" dir="t"/>
          </a:scene3d>
        </p:spPr>
      </p:pic>
    </p:spTree>
  </p:cSld>
  <p:clrMapOvr>
    <a:masterClrMapping/>
  </p:clrMapOvr>
  <p:transition advTm="10000">
    <p:pull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Admin\Desktop\по работе\для слайдов\1383568647_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Содержимое 3" descr="\\192.168.2.10\Foto\2015 г\4-апрель\23.04.2015-библиотека книги\DSC05690.JPG"/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071538" y="642918"/>
            <a:ext cx="6786610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000">
    <p:pull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Admin\Desktop\по работе\для слайдов\2353674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7525"/>
          </a:xfrm>
          <a:prstGeom prst="rect">
            <a:avLst/>
          </a:prstGeom>
          <a:noFill/>
        </p:spPr>
      </p:pic>
      <p:pic>
        <p:nvPicPr>
          <p:cNvPr id="9" name="Содержимое 8" descr="C:\Users\Studen\Desktop\23.04.15\20150423_115900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928802"/>
            <a:ext cx="4286280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</a:t>
            </a:r>
            <a:r>
              <a:rPr lang="kk-KZ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Бір ел - бір кітап”    </a:t>
            </a:r>
            <a:br>
              <a:rPr lang="kk-KZ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kk-KZ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“Одна страна - одна книга”</a:t>
            </a:r>
            <a:endParaRPr lang="ru-RU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Рисунок 4" descr="C:\Users\Studen\Desktop\23.04.15\20150423_12055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3357562"/>
            <a:ext cx="4500594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572000" y="2214554"/>
            <a:ext cx="428628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Презентация книги года 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И.Есенберлина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«Кочевники»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 rot="10800000" flipV="1">
            <a:off x="367270" y="5468940"/>
            <a:ext cx="336768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И.Есенберлиннің  </a:t>
            </a:r>
            <a:r>
              <a:rPr kumimoji="0" lang="kk-KZ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«Көшпенділер» кітабының тұсаукесері </a:t>
            </a:r>
            <a:endParaRPr kumimoji="0" lang="kk-KZ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Tm="10000"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Admin\Desktop\по работе\для слайдов\83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4" name="Содержимое 3" descr="C:\Users\Studen\Desktop\23.04.15\20150423_111253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000240"/>
            <a:ext cx="4643470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428604"/>
            <a:ext cx="9286940" cy="11430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kk-KZ" sz="32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Book -Slam- кітапты насихаттау байқауы</a:t>
            </a:r>
            <a:br>
              <a:rPr lang="kk-KZ" sz="32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3200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Book</a:t>
            </a:r>
            <a:r>
              <a:rPr lang="ru-RU" sz="32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200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Slam</a:t>
            </a:r>
            <a:r>
              <a:rPr lang="ru-RU" sz="32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 соревнование по продвижению книги</a:t>
            </a:r>
            <a:endParaRPr lang="ru-RU" sz="32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7650" name="Picture 2" descr="C:\Users\Studen\Desktop\23.04.15\20150423_1119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5286380" y="1857364"/>
            <a:ext cx="3536181" cy="4714908"/>
          </a:xfrm>
          <a:prstGeom prst="rect">
            <a:avLst/>
          </a:prstGeom>
          <a:noFill/>
        </p:spPr>
      </p:pic>
    </p:spTree>
  </p:cSld>
  <p:clrMapOvr>
    <a:masterClrMapping/>
  </p:clrMapOvr>
  <p:transition advTm="10000">
    <p:strips dir="r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Admin\Desktop\по работе\для слайдов\24752708_beglist1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Содержимое 3" descr="C:\Users\Studen\Desktop\23.04.15\20150423_112638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500174"/>
            <a:ext cx="3571868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kk-KZ" sz="3200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Сіздің сүйікті кітабыныздың фотосессиясы</a:t>
            </a:r>
            <a:br>
              <a:rPr lang="kk-KZ" sz="3200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kk-KZ" sz="3200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Ф</a:t>
            </a:r>
            <a:r>
              <a:rPr lang="ru-RU" sz="3200" i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отосессия</a:t>
            </a:r>
            <a:r>
              <a:rPr lang="ru-RU" sz="3200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с любимой книгой</a:t>
            </a:r>
            <a:endParaRPr lang="ru-RU" sz="3200" i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" name="Рисунок 4" descr="C:\Users\Studen\Desktop\23.04.15\20150423_11291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1785926"/>
            <a:ext cx="4214842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000">
    <p:strips dir="r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Admin\Desktop\по работе\для слайдов\2353674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752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kk-KZ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Университеттін ақпараттық таблосындағы тұсаукесерлер</a:t>
            </a:r>
            <a:endParaRPr lang="ru-RU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 descr="C:\Users\Studen\Desktop\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1643050"/>
            <a:ext cx="6500858" cy="4618307"/>
          </a:xfrm>
          <a:prstGeom prst="rect">
            <a:avLst/>
          </a:prstGeom>
          <a:noFill/>
        </p:spPr>
      </p:pic>
    </p:spTree>
  </p:cSld>
  <p:clrMapOvr>
    <a:masterClrMapping/>
  </p:clrMapOvr>
  <p:transition advTm="10000">
    <p:spli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Admin\Desktop\по работе\для слайдов\2353674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7525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71472" y="285728"/>
            <a:ext cx="8229600" cy="11430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Презентации на информационных табло университета</a:t>
            </a:r>
            <a:endParaRPr lang="ru-RU" sz="36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Picture 3" descr="C:\Users\Studen\Desktop\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1500174"/>
            <a:ext cx="6737174" cy="4929222"/>
          </a:xfrm>
          <a:prstGeom prst="rect">
            <a:avLst/>
          </a:prstGeom>
          <a:noFill/>
        </p:spPr>
      </p:pic>
    </p:spTree>
  </p:cSld>
  <p:clrMapOvr>
    <a:masterClrMapping/>
  </p:clrMapOvr>
  <p:transition advTm="10000">
    <p:wheel spokes="2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Admin\Desktop\по работе\для слайдов\2353674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7525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285728"/>
            <a:ext cx="8572560" cy="11430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k-KZ" sz="32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«Кітап оқып!   Тұлғаға айнал!» акциясы </a:t>
            </a:r>
            <a:r>
              <a:rPr lang="ru-RU" sz="32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Акция «Читай книги! Будь личностью</a:t>
            </a:r>
            <a:r>
              <a:rPr lang="ru-RU" sz="36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!»</a:t>
            </a:r>
            <a:endParaRPr lang="ru-RU" sz="36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50" name="Picture 2" descr="C:\Users\Studen\Desktop\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1" y="1643050"/>
            <a:ext cx="4221985" cy="3071834"/>
          </a:xfrm>
          <a:prstGeom prst="rect">
            <a:avLst/>
          </a:prstGeom>
          <a:noFill/>
        </p:spPr>
      </p:pic>
      <p:pic>
        <p:nvPicPr>
          <p:cNvPr id="2051" name="Picture 3" descr="C:\Users\Studen\Desktop\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214686"/>
            <a:ext cx="4193273" cy="3124329"/>
          </a:xfrm>
          <a:prstGeom prst="rect">
            <a:avLst/>
          </a:prstGeom>
          <a:noFill/>
        </p:spPr>
      </p:pic>
    </p:spTree>
  </p:cSld>
  <p:clrMapOvr>
    <a:masterClrMapping/>
  </p:clrMapOvr>
  <p:transition advTm="10000">
    <p:pull dir="d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488</TotalTime>
  <Words>98</Words>
  <Application>Microsoft Office PowerPoint</Application>
  <PresentationFormat>Экран (4:3)</PresentationFormat>
  <Paragraphs>19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Открытая</vt:lpstr>
      <vt:lpstr>«Оқуға, алға» «Вперед, к чтению»</vt:lpstr>
      <vt:lpstr>«Кітап дефилесі»  «Книжное дефиле»</vt:lpstr>
      <vt:lpstr>Слайд 3</vt:lpstr>
      <vt:lpstr>«Бір ел - бір кітап”      “Одна страна - одна книга”</vt:lpstr>
      <vt:lpstr>Book -Slam- кітапты насихаттау байқауы Book Slam- соревнование по продвижению книги</vt:lpstr>
      <vt:lpstr>Сіздің сүйікті кітабыныздың фотосессиясы Фотосессия с любимой книгой</vt:lpstr>
      <vt:lpstr>Университеттін ақпараттық таблосындағы тұсаукесерлер</vt:lpstr>
      <vt:lpstr>Презентации на информационных табло университета</vt:lpstr>
      <vt:lpstr>«Кітап оқып!   Тұлғаға айнал!» акциясы Акция «Читай книги! Будь личностью!»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Studen</cp:lastModifiedBy>
  <cp:revision>53</cp:revision>
  <dcterms:created xsi:type="dcterms:W3CDTF">2015-04-21T04:05:36Z</dcterms:created>
  <dcterms:modified xsi:type="dcterms:W3CDTF">2015-04-28T11:18:16Z</dcterms:modified>
</cp:coreProperties>
</file>